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22" autoAdjust="0"/>
  </p:normalViewPr>
  <p:slideViewPr>
    <p:cSldViewPr>
      <p:cViewPr varScale="1">
        <p:scale>
          <a:sx n="62" d="100"/>
          <a:sy n="62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D761E-97DD-44B2-B503-51D4B49632C8}" type="datetimeFigureOut">
              <a:rPr lang="el-GR" smtClean="0"/>
              <a:pPr/>
              <a:t>13/12/2021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0B6B0-A8EE-48DD-9757-5DC80C2953B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B33-4FB0-4631-94F1-A192AC2722F5}" type="datetimeFigureOut">
              <a:rPr lang="el-GR" smtClean="0"/>
              <a:pPr/>
              <a:t>13/12/2021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EF82936-847F-4C9C-9EC8-90EF14D1751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B33-4FB0-4631-94F1-A192AC2722F5}" type="datetimeFigureOut">
              <a:rPr lang="el-GR" smtClean="0"/>
              <a:pPr/>
              <a:t>13/12/2021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2936-847F-4C9C-9EC8-90EF14D175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B33-4FB0-4631-94F1-A192AC2722F5}" type="datetimeFigureOut">
              <a:rPr lang="el-GR" smtClean="0"/>
              <a:pPr/>
              <a:t>13/12/2021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2936-847F-4C9C-9EC8-90EF14D175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B33-4FB0-4631-94F1-A192AC2722F5}" type="datetimeFigureOut">
              <a:rPr lang="el-GR" smtClean="0"/>
              <a:pPr/>
              <a:t>13/12/2021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2936-847F-4C9C-9EC8-90EF14D1751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B33-4FB0-4631-94F1-A192AC2722F5}" type="datetimeFigureOut">
              <a:rPr lang="el-GR" smtClean="0"/>
              <a:pPr/>
              <a:t>13/12/2021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EF82936-847F-4C9C-9EC8-90EF14D175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B33-4FB0-4631-94F1-A192AC2722F5}" type="datetimeFigureOut">
              <a:rPr lang="el-GR" smtClean="0"/>
              <a:pPr/>
              <a:t>13/12/2021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2936-847F-4C9C-9EC8-90EF14D1751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B33-4FB0-4631-94F1-A192AC2722F5}" type="datetimeFigureOut">
              <a:rPr lang="el-GR" smtClean="0"/>
              <a:pPr/>
              <a:t>13/12/2021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2936-847F-4C9C-9EC8-90EF14D1751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B33-4FB0-4631-94F1-A192AC2722F5}" type="datetimeFigureOut">
              <a:rPr lang="el-GR" smtClean="0"/>
              <a:pPr/>
              <a:t>13/12/2021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2936-847F-4C9C-9EC8-90EF14D175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B33-4FB0-4631-94F1-A192AC2722F5}" type="datetimeFigureOut">
              <a:rPr lang="el-GR" smtClean="0"/>
              <a:pPr/>
              <a:t>13/12/2021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2936-847F-4C9C-9EC8-90EF14D175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B33-4FB0-4631-94F1-A192AC2722F5}" type="datetimeFigureOut">
              <a:rPr lang="el-GR" smtClean="0"/>
              <a:pPr/>
              <a:t>13/12/2021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2936-847F-4C9C-9EC8-90EF14D1751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B33-4FB0-4631-94F1-A192AC2722F5}" type="datetimeFigureOut">
              <a:rPr lang="el-GR" smtClean="0"/>
              <a:pPr/>
              <a:t>13/12/2021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EF82936-847F-4C9C-9EC8-90EF14D1751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82CB33-4FB0-4631-94F1-A192AC2722F5}" type="datetimeFigureOut">
              <a:rPr lang="el-GR" smtClean="0"/>
              <a:pPr/>
              <a:t>13/12/2021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EF82936-847F-4C9C-9EC8-90EF14D1751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6BBA1F2F-FD02-4CDE-AD98-C7E8C9D400EB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E912E481-DE70-4CE4-88EA-1F36DC19CB3B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376997E1-E841-4C89-B851-CC20BF2502BC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EFB4CA37-7BCE-414C-AC0F-EE6443AB9742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732984" cy="3036912"/>
          </a:xfrm>
        </p:spPr>
        <p:txBody>
          <a:bodyPr>
            <a:normAutofit/>
          </a:bodyPr>
          <a:lstStyle/>
          <a:p>
            <a:r>
              <a:rPr lang="el-GR" sz="1800" b="1" dirty="0" smtClean="0"/>
              <a:t>ΑΚΑΔΗΜΙΚΗ ΥΠΕΥΘΥΝΗ </a:t>
            </a:r>
          </a:p>
          <a:p>
            <a:r>
              <a:rPr lang="el-GR" sz="1800" b="1" dirty="0" smtClean="0"/>
              <a:t>Δρ. ΔΑΦΝΗ ΜΠΑΚΑΛΙΔΟΥ</a:t>
            </a:r>
          </a:p>
          <a:p>
            <a:r>
              <a:rPr lang="en-US" sz="1800" b="1" dirty="0" smtClean="0"/>
              <a:t>AN. </a:t>
            </a:r>
            <a:r>
              <a:rPr lang="el-GR" sz="1800" b="1" dirty="0" smtClean="0"/>
              <a:t> ΚΑΘΗΓΗΤΡΙΑ 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872207"/>
          </a:xfrm>
        </p:spPr>
        <p:txBody>
          <a:bodyPr/>
          <a:lstStyle/>
          <a:p>
            <a:r>
              <a:rPr lang="el-GR" dirty="0" smtClean="0"/>
              <a:t>ΠΑΙΔΙΑΤΡΙΚΗ ΝΕΥΡΟΛΟΓΙΚΗ ΦΥΣΙΚΟΘΕΡΑΠΕΙΑ </a:t>
            </a:r>
            <a:endParaRPr lang="el-GR" dirty="0"/>
          </a:p>
        </p:txBody>
      </p:sp>
      <p:pic>
        <p:nvPicPr>
          <p:cNvPr id="4" name="3 - Εικόνα" descr="EBLH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1304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ΗΜΕΡΑ </a:t>
            </a:r>
            <a:endParaRPr lang="el-G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13301"/>
            <a:ext cx="7772400" cy="344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1</a:t>
            </a:r>
            <a:r>
              <a:rPr lang="el-GR" b="1" baseline="30000" dirty="0" smtClean="0"/>
              <a:t>ος</a:t>
            </a:r>
            <a:r>
              <a:rPr lang="el-GR" b="1" dirty="0" smtClean="0"/>
              <a:t> ΟΜΙΛΗΤΗΣ</a:t>
            </a:r>
            <a:br>
              <a:rPr lang="el-GR" b="1" dirty="0" smtClean="0"/>
            </a:br>
            <a:r>
              <a:rPr lang="el-GR" b="1" dirty="0" smtClean="0"/>
              <a:t>Μ. ΠΑΠΑΔΟΠΟΥΛΟΥ </a:t>
            </a:r>
            <a:endParaRPr lang="el-GR" b="1" dirty="0"/>
          </a:p>
        </p:txBody>
      </p:sp>
      <p:pic>
        <p:nvPicPr>
          <p:cNvPr id="4" name="6BBA1F2F-FD02-4CDE-AD98-C7E8C9D400EB" descr="cid:6BBA1F2F-FD02-4CDE-AD98-C7E8C9D400EB"/>
          <p:cNvPicPr>
            <a:picLocks noGrp="1"/>
          </p:cNvPicPr>
          <p:nvPr>
            <p:ph sz="quarter"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1</a:t>
            </a:r>
            <a:r>
              <a:rPr lang="el-GR" b="1" baseline="30000" dirty="0" smtClean="0"/>
              <a:t>Η</a:t>
            </a:r>
            <a:r>
              <a:rPr lang="el-GR" b="1" dirty="0" smtClean="0"/>
              <a:t> ΗΜΕΡΑ </a:t>
            </a:r>
            <a:endParaRPr lang="el-GR" b="1" dirty="0"/>
          </a:p>
        </p:txBody>
      </p:sp>
      <p:pic>
        <p:nvPicPr>
          <p:cNvPr id="4" name="E912E481-DE70-4CE4-88EA-1F36DC19CB3B" descr="cid:E912E481-DE70-4CE4-88EA-1F36DC19CB3B"/>
          <p:cNvPicPr>
            <a:picLocks noGrp="1"/>
          </p:cNvPicPr>
          <p:nvPr>
            <p:ph sz="quarter"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1</a:t>
            </a:r>
            <a:r>
              <a:rPr lang="el-GR" b="1" baseline="30000" dirty="0" smtClean="0"/>
              <a:t>Η</a:t>
            </a:r>
            <a:r>
              <a:rPr lang="el-GR" b="1" dirty="0" smtClean="0"/>
              <a:t> ΗΜΕΡΑ </a:t>
            </a:r>
            <a:endParaRPr lang="el-GR" dirty="0"/>
          </a:p>
        </p:txBody>
      </p:sp>
      <p:pic>
        <p:nvPicPr>
          <p:cNvPr id="4" name="376997E1-E841-4C89-B851-CC20BF2502BC" descr="cid:376997E1-E841-4C89-B851-CC20BF2502BC"/>
          <p:cNvPicPr>
            <a:picLocks noGrp="1"/>
          </p:cNvPicPr>
          <p:nvPr>
            <p:ph sz="quarter"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 </a:t>
            </a:r>
            <a:r>
              <a:rPr lang="el-GR" sz="3100" b="1" dirty="0" smtClean="0"/>
              <a:t>2</a:t>
            </a:r>
            <a:r>
              <a:rPr lang="el-GR" sz="3100" b="1" baseline="30000" dirty="0" smtClean="0"/>
              <a:t>ος</a:t>
            </a:r>
            <a:r>
              <a:rPr lang="el-GR" sz="3100" b="1" dirty="0" smtClean="0"/>
              <a:t> ΟΜΙΛΗΤΗΣ</a:t>
            </a:r>
            <a:br>
              <a:rPr lang="el-GR" sz="3100" b="1" dirty="0" smtClean="0"/>
            </a:br>
            <a:r>
              <a:rPr lang="el-GR" sz="3100" b="1" dirty="0" smtClean="0"/>
              <a:t>Α. ΝΤΙΝΟΠΟΥΛΟΣ  </a:t>
            </a:r>
            <a:endParaRPr lang="el-GR" sz="3100" dirty="0"/>
          </a:p>
        </p:txBody>
      </p:sp>
      <p:pic>
        <p:nvPicPr>
          <p:cNvPr id="4" name="EFB4CA37-7BCE-414C-AC0F-EE6443AB9742" descr="cid:EFB4CA37-7BCE-414C-AC0F-EE6443AB9742"/>
          <p:cNvPicPr>
            <a:picLocks noGrp="1"/>
          </p:cNvPicPr>
          <p:nvPr>
            <p:ph sz="quarter"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52600" y="1988840"/>
            <a:ext cx="6096000" cy="403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4450</TotalTime>
  <Words>20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Δικαιοσύνη</vt:lpstr>
      <vt:lpstr>ΠΑΙΔΙΑΤΡΙΚΗ ΝΕΥΡΟΛΟΓΙΚΗ ΦΥΣΙΚΟΘΕΡΑΠΕΙΑ </vt:lpstr>
      <vt:lpstr>1Η ΗΜΕΡΑ </vt:lpstr>
      <vt:lpstr>1ος ΟΜΙΛΗΤΗΣ Μ. ΠΑΠΑΔΟΠΟΥΛΟΥ </vt:lpstr>
      <vt:lpstr>1Η ΗΜΕΡΑ </vt:lpstr>
      <vt:lpstr>1Η ΗΜΕΡΑ </vt:lpstr>
      <vt:lpstr>  2ος ΟΜΙΛΗΤΗΣ Α. ΝΤΙΝΟΠΟΥΛΟΣ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3η ΔΙΔΑΚΤΙΚΗ ΕΝΟΤΗΤΑ</dc:title>
  <dc:creator>ΔΑΦΝΗ</dc:creator>
  <cp:lastModifiedBy>Γιωργος</cp:lastModifiedBy>
  <cp:revision>898</cp:revision>
  <dcterms:created xsi:type="dcterms:W3CDTF">2018-11-15T15:29:40Z</dcterms:created>
  <dcterms:modified xsi:type="dcterms:W3CDTF">2021-12-13T19:10:44Z</dcterms:modified>
</cp:coreProperties>
</file>